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9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4722-2C79-4B51-8016-499984BBC5AB}" type="datetimeFigureOut">
              <a:rPr lang="en-JM" smtClean="0"/>
              <a:t>25/10/2022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46DB-5249-457E-8A8C-1CA1175B410C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721536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4722-2C79-4B51-8016-499984BBC5AB}" type="datetimeFigureOut">
              <a:rPr lang="en-JM" smtClean="0"/>
              <a:t>25/10/2022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46DB-5249-457E-8A8C-1CA1175B410C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87531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4722-2C79-4B51-8016-499984BBC5AB}" type="datetimeFigureOut">
              <a:rPr lang="en-JM" smtClean="0"/>
              <a:t>25/10/2022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46DB-5249-457E-8A8C-1CA1175B410C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5836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4722-2C79-4B51-8016-499984BBC5AB}" type="datetimeFigureOut">
              <a:rPr lang="en-JM" smtClean="0"/>
              <a:t>25/10/2022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46DB-5249-457E-8A8C-1CA1175B410C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52040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4722-2C79-4B51-8016-499984BBC5AB}" type="datetimeFigureOut">
              <a:rPr lang="en-JM" smtClean="0"/>
              <a:t>25/10/2022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46DB-5249-457E-8A8C-1CA1175B410C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35635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4722-2C79-4B51-8016-499984BBC5AB}" type="datetimeFigureOut">
              <a:rPr lang="en-JM" smtClean="0"/>
              <a:t>25/10/2022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46DB-5249-457E-8A8C-1CA1175B410C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75895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4722-2C79-4B51-8016-499984BBC5AB}" type="datetimeFigureOut">
              <a:rPr lang="en-JM" smtClean="0"/>
              <a:t>25/10/2022</a:t>
            </a:fld>
            <a:endParaRPr lang="en-J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46DB-5249-457E-8A8C-1CA1175B410C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30312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4722-2C79-4B51-8016-499984BBC5AB}" type="datetimeFigureOut">
              <a:rPr lang="en-JM" smtClean="0"/>
              <a:t>25/10/2022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46DB-5249-457E-8A8C-1CA1175B410C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107658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4722-2C79-4B51-8016-499984BBC5AB}" type="datetimeFigureOut">
              <a:rPr lang="en-JM" smtClean="0"/>
              <a:t>25/10/2022</a:t>
            </a:fld>
            <a:endParaRPr lang="en-J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46DB-5249-457E-8A8C-1CA1175B410C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35689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4722-2C79-4B51-8016-499984BBC5AB}" type="datetimeFigureOut">
              <a:rPr lang="en-JM" smtClean="0"/>
              <a:t>25/10/2022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46DB-5249-457E-8A8C-1CA1175B410C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905607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JM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4722-2C79-4B51-8016-499984BBC5AB}" type="datetimeFigureOut">
              <a:rPr lang="en-JM" smtClean="0"/>
              <a:t>25/10/2022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146DB-5249-457E-8A8C-1CA1175B410C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14466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64722-2C79-4B51-8016-499984BBC5AB}" type="datetimeFigureOut">
              <a:rPr lang="en-JM" smtClean="0"/>
              <a:t>25/10/2022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146DB-5249-457E-8A8C-1CA1175B410C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36972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7"/>
            <a:ext cx="10570464" cy="684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79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04" y="-4572"/>
            <a:ext cx="9150096" cy="686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39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004"/>
            <a:ext cx="9101328" cy="682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95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9144"/>
            <a:ext cx="9156192" cy="686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18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-18288"/>
            <a:ext cx="9125712" cy="684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4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04" y="-4572"/>
            <a:ext cx="9150096" cy="686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45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64008"/>
            <a:ext cx="9229344" cy="692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36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326"/>
            <a:ext cx="9112898" cy="683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62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" y="0"/>
            <a:ext cx="9492343" cy="679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25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46653"/>
            <a:ext cx="9206204" cy="690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12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3" y="-23327"/>
            <a:ext cx="10972800" cy="688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79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" y="-18288"/>
            <a:ext cx="10387584" cy="68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6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9" y="18661"/>
            <a:ext cx="11010123" cy="682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76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41988"/>
            <a:ext cx="9038253" cy="677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31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90" y="-4665"/>
            <a:ext cx="9610530" cy="686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4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-32657"/>
            <a:ext cx="9187543" cy="689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17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37322"/>
            <a:ext cx="9094237" cy="682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17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27992"/>
            <a:ext cx="10300995" cy="681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36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92" y="4665"/>
            <a:ext cx="10972799" cy="681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00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95"/>
            <a:ext cx="12192000" cy="682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7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2657"/>
            <a:ext cx="12192000" cy="689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81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99" y="-2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4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" y="-32004"/>
            <a:ext cx="10296144" cy="689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97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37323"/>
            <a:ext cx="9168882" cy="687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55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78" y="-1"/>
            <a:ext cx="8528179" cy="685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40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59" y="-9331"/>
            <a:ext cx="9156441" cy="686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75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" y="9144"/>
            <a:ext cx="10076688" cy="657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59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16" y="-9144"/>
            <a:ext cx="8266176" cy="686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781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" y="0"/>
            <a:ext cx="101315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6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6" y="36576"/>
            <a:ext cx="9168384" cy="68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75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28" y="-18288"/>
            <a:ext cx="9186672" cy="68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58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072" y="18288"/>
            <a:ext cx="8924544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56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Widescreen</PresentationFormat>
  <Paragraphs>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Winston Farquharson</dc:creator>
  <cp:lastModifiedBy>Winston Farquharson</cp:lastModifiedBy>
  <cp:revision>6</cp:revision>
  <dcterms:created xsi:type="dcterms:W3CDTF">2022-10-25T15:33:00Z</dcterms:created>
  <dcterms:modified xsi:type="dcterms:W3CDTF">2022-10-25T16:37:34Z</dcterms:modified>
</cp:coreProperties>
</file>